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8" r:id="rId3"/>
    <p:sldId id="259" r:id="rId4"/>
    <p:sldId id="266" r:id="rId5"/>
    <p:sldId id="262" r:id="rId6"/>
    <p:sldId id="263" r:id="rId7"/>
    <p:sldId id="264" r:id="rId8"/>
    <p:sldId id="267" r:id="rId9"/>
    <p:sldId id="260" r:id="rId10"/>
    <p:sldId id="26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303E9-1547-4806-B75C-85A9128E48F1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9BDA9-FB91-4697-BB14-10CF27391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93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BDA9-FB91-4697-BB14-10CF2739165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BDA9-FB91-4697-BB14-10CF2739165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BDA9-FB91-4697-BB14-10CF2739165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BDA9-FB91-4697-BB14-10CF2739165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BDA9-FB91-4697-BB14-10CF2739165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62D02D4-4DB7-43C9-A604-8AF494EDCF21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62D02D4-4DB7-43C9-A604-8AF494EDCF21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BC07870-5365-4757-8FE2-485721A57B5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8077200" cy="3657600"/>
          </a:xfrm>
        </p:spPr>
        <p:txBody>
          <a:bodyPr>
            <a:normAutofit/>
          </a:bodyPr>
          <a:lstStyle/>
          <a:p>
            <a:r>
              <a:rPr lang="en-US" b="0" dirty="0" smtClean="0">
                <a:latin typeface="Aharoni" pitchFamily="2" charset="-79"/>
                <a:ea typeface="Adobe Gothic Std B" pitchFamily="34" charset="-128"/>
                <a:cs typeface="Aharoni" pitchFamily="2" charset="-79"/>
              </a:rPr>
              <a:t>AT in the Higher Ed environment: </a:t>
            </a:r>
            <a:br>
              <a:rPr lang="en-US" b="0" dirty="0" smtClean="0">
                <a:latin typeface="Aharoni" pitchFamily="2" charset="-79"/>
                <a:ea typeface="Adobe Gothic Std B" pitchFamily="34" charset="-128"/>
                <a:cs typeface="Aharoni" pitchFamily="2" charset="-79"/>
              </a:rPr>
            </a:br>
            <a:r>
              <a:rPr lang="en-US" b="0" dirty="0" smtClean="0">
                <a:latin typeface="Aharoni" pitchFamily="2" charset="-79"/>
                <a:ea typeface="Adobe Gothic Std B" pitchFamily="34" charset="-128"/>
                <a:cs typeface="Aharoni" pitchFamily="2" charset="-79"/>
              </a:rPr>
              <a:t>What are students using?</a:t>
            </a:r>
            <a:endParaRPr lang="en-US" b="0" dirty="0">
              <a:latin typeface="Aharoni" pitchFamily="2" charset="-79"/>
              <a:ea typeface="Adobe Gothic Std B" pitchFamily="34" charset="-128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products</a:t>
            </a:r>
          </a:p>
          <a:p>
            <a:endParaRPr lang="en-US" dirty="0"/>
          </a:p>
          <a:p>
            <a:r>
              <a:rPr lang="en-US" dirty="0" smtClean="0"/>
              <a:t>Mobile devices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Virtualization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complete </a:t>
            </a:r>
            <a:r>
              <a:rPr lang="en-US" smtClean="0"/>
              <a:t>an </a:t>
            </a:r>
            <a:r>
              <a:rPr lang="en-US" smtClean="0"/>
              <a:t>evaluation HE-05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endParaRPr lang="en-US" dirty="0" smtClean="0"/>
          </a:p>
          <a:p>
            <a:r>
              <a:rPr lang="en-US" dirty="0" smtClean="0"/>
              <a:t>Details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Common Problems/solutions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Howard Kramer</a:t>
            </a:r>
          </a:p>
          <a:p>
            <a:pPr marL="68580" indent="0">
              <a:buNone/>
            </a:pPr>
            <a:r>
              <a:rPr lang="en-US" dirty="0" smtClean="0"/>
              <a:t>Colorado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Dan </a:t>
            </a:r>
            <a:r>
              <a:rPr lang="en-US" dirty="0" smtClean="0"/>
              <a:t>Comden</a:t>
            </a:r>
          </a:p>
          <a:p>
            <a:pPr marL="68580" indent="0">
              <a:buNone/>
            </a:pPr>
            <a:r>
              <a:rPr lang="en-US" dirty="0" smtClean="0"/>
              <a:t>Washington</a:t>
            </a:r>
            <a:endParaRPr lang="en-US" dirty="0"/>
          </a:p>
        </p:txBody>
      </p:sp>
      <p:pic>
        <p:nvPicPr>
          <p:cNvPr id="5" name="Picture 4" descr="logo-colorado-university-bould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5266" y="2362200"/>
            <a:ext cx="1600200" cy="1166558"/>
          </a:xfrm>
          <a:prstGeom prst="rect">
            <a:avLst/>
          </a:prstGeom>
        </p:spPr>
      </p:pic>
      <p:pic>
        <p:nvPicPr>
          <p:cNvPr id="6" name="Picture 5" descr="UWblock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19093" y="4572000"/>
            <a:ext cx="1427879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ATHEN</a:t>
            </a:r>
          </a:p>
          <a:p>
            <a:pPr marL="68580" indent="0">
              <a:buNone/>
            </a:pPr>
            <a:r>
              <a:rPr lang="en-US" dirty="0" smtClean="0"/>
              <a:t>Access Technology Higher Education Network</a:t>
            </a:r>
          </a:p>
          <a:p>
            <a:endParaRPr lang="en-US" dirty="0" smtClean="0"/>
          </a:p>
          <a:p>
            <a:r>
              <a:rPr lang="en-US" dirty="0" smtClean="0"/>
              <a:t>Web: athenpro.org</a:t>
            </a:r>
          </a:p>
          <a:p>
            <a:endParaRPr lang="en-US" dirty="0" smtClean="0"/>
          </a:p>
          <a:p>
            <a:r>
              <a:rPr lang="en-US" dirty="0" smtClean="0"/>
              <a:t>Conference: Accessing Higher Ground</a:t>
            </a:r>
            <a:endParaRPr lang="en-US" dirty="0"/>
          </a:p>
        </p:txBody>
      </p:sp>
      <p:pic>
        <p:nvPicPr>
          <p:cNvPr id="2051" name="Picture 3" descr="C:\Users\Dan\Documents\ATHEN\sign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76200"/>
            <a:ext cx="4083050" cy="251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9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Departments</a:t>
            </a:r>
          </a:p>
          <a:p>
            <a:endParaRPr lang="en-US" dirty="0"/>
          </a:p>
          <a:p>
            <a:r>
              <a:rPr lang="en-US" dirty="0" smtClean="0"/>
              <a:t>Funding</a:t>
            </a:r>
          </a:p>
          <a:p>
            <a:endParaRPr lang="en-US" dirty="0"/>
          </a:p>
          <a:p>
            <a:r>
              <a:rPr lang="en-US" dirty="0" smtClean="0"/>
              <a:t>Locations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51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students using?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Screenreaders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Magnification</a:t>
            </a:r>
          </a:p>
          <a:p>
            <a:pPr lvl="1"/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Software</a:t>
            </a:r>
          </a:p>
          <a:p>
            <a:endParaRPr lang="en-US" dirty="0"/>
          </a:p>
          <a:p>
            <a:r>
              <a:rPr lang="en-US" dirty="0" smtClean="0"/>
              <a:t>Other hardware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students using?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to Speech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Scan/Read </a:t>
            </a:r>
            <a:r>
              <a:rPr lang="en-US" dirty="0"/>
              <a:t>systems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Speech </a:t>
            </a:r>
            <a:r>
              <a:rPr lang="en-US" dirty="0"/>
              <a:t>to Text</a:t>
            </a:r>
          </a:p>
        </p:txBody>
      </p:sp>
    </p:spTree>
    <p:extLst>
      <p:ext uri="{BB962C8B-B14F-4D97-AF65-F5344CB8AC3E}">
        <p14:creationId xmlns:p14="http://schemas.microsoft.com/office/powerpoint/2010/main" val="25630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</a:p>
          <a:p>
            <a:endParaRPr lang="en-US" dirty="0"/>
          </a:p>
          <a:p>
            <a:r>
              <a:rPr lang="en-US" dirty="0" smtClean="0"/>
              <a:t>Math</a:t>
            </a:r>
          </a:p>
          <a:p>
            <a:endParaRPr lang="en-US" dirty="0"/>
          </a:p>
          <a:p>
            <a:r>
              <a:rPr lang="en-US" dirty="0" smtClean="0"/>
              <a:t>Graphics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Problems/Solutions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JAWS</a:t>
            </a:r>
          </a:p>
          <a:p>
            <a:endParaRPr lang="en-US" dirty="0" smtClean="0"/>
          </a:p>
          <a:p>
            <a:r>
              <a:rPr lang="en-US" dirty="0" err="1" smtClean="0"/>
              <a:t>ZoomText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1488</TotalTime>
  <Words>97</Words>
  <Application>Microsoft Office PowerPoint</Application>
  <PresentationFormat>On-screen Show (4:3)</PresentationFormat>
  <Paragraphs>71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AT in the Higher Ed environment:  What are students using?</vt:lpstr>
      <vt:lpstr>Outline</vt:lpstr>
      <vt:lpstr>Who are we?</vt:lpstr>
      <vt:lpstr>Who are we?</vt:lpstr>
      <vt:lpstr>Details</vt:lpstr>
      <vt:lpstr>What are students using?</vt:lpstr>
      <vt:lpstr>What are students using?</vt:lpstr>
      <vt:lpstr>Alternate Text</vt:lpstr>
      <vt:lpstr>Common Problems/Solutions</vt:lpstr>
      <vt:lpstr>What's Next</vt:lpstr>
      <vt:lpstr>Please complete an evaluation HE-05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Networking &amp; Integrating Assistive Technology into the University/College Environment</dc:title>
  <dc:creator>Dan Comden</dc:creator>
  <cp:lastModifiedBy>Dan</cp:lastModifiedBy>
  <cp:revision>14</cp:revision>
  <dcterms:created xsi:type="dcterms:W3CDTF">2009-11-09T15:41:33Z</dcterms:created>
  <dcterms:modified xsi:type="dcterms:W3CDTF">2012-01-27T03:42:58Z</dcterms:modified>
</cp:coreProperties>
</file>